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3" r:id="rId3"/>
    <p:sldId id="271" r:id="rId4"/>
    <p:sldId id="274" r:id="rId5"/>
    <p:sldId id="275" r:id="rId6"/>
    <p:sldId id="257" r:id="rId7"/>
    <p:sldId id="262" r:id="rId8"/>
    <p:sldId id="263" r:id="rId9"/>
    <p:sldId id="264" r:id="rId10"/>
    <p:sldId id="265" r:id="rId11"/>
    <p:sldId id="266" r:id="rId12"/>
    <p:sldId id="269" r:id="rId13"/>
    <p:sldId id="272" r:id="rId14"/>
    <p:sldId id="258" r:id="rId15"/>
    <p:sldId id="267" r:id="rId16"/>
    <p:sldId id="287" r:id="rId17"/>
    <p:sldId id="288" r:id="rId18"/>
    <p:sldId id="277" r:id="rId19"/>
    <p:sldId id="289" r:id="rId20"/>
    <p:sldId id="279" r:id="rId21"/>
    <p:sldId id="280" r:id="rId22"/>
    <p:sldId id="292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6081333-C712-4E03-B84F-C92AA10769A0}">
          <p14:sldIdLst>
            <p14:sldId id="256"/>
            <p14:sldId id="273"/>
          </p14:sldIdLst>
        </p14:section>
        <p14:section name="Modelos" id="{CBD3D403-22EC-40A0-B67E-00F5665C2926}">
          <p14:sldIdLst>
            <p14:sldId id="271"/>
          </p14:sldIdLst>
        </p14:section>
        <p14:section name="Primeros pasos" id="{E777AAC1-36B6-44F5-A964-08E4F022C9EF}">
          <p14:sldIdLst>
            <p14:sldId id="274"/>
            <p14:sldId id="275"/>
          </p14:sldIdLst>
        </p14:section>
        <p14:section name="Componentes" id="{2B315C53-F74A-4B0C-A2AF-D485E8DC2CB5}">
          <p14:sldIdLst>
            <p14:sldId id="257"/>
            <p14:sldId id="262"/>
            <p14:sldId id="263"/>
            <p14:sldId id="264"/>
            <p14:sldId id="265"/>
            <p14:sldId id="266"/>
          </p14:sldIdLst>
        </p14:section>
        <p14:section name="Servicios" id="{2A69CE09-2E2D-429F-9D23-8677DE4D3534}">
          <p14:sldIdLst>
            <p14:sldId id="269"/>
          </p14:sldIdLst>
        </p14:section>
        <p14:section name="Pipes" id="{E3DBFB28-B31F-45ED-A8AE-1CCB7FD79867}">
          <p14:sldIdLst>
            <p14:sldId id="272"/>
          </p14:sldIdLst>
        </p14:section>
        <p14:section name="Angular Material" id="{BE82D3CA-693A-4167-B05B-EF90180FAE1F}">
          <p14:sldIdLst>
            <p14:sldId id="258"/>
            <p14:sldId id="267"/>
          </p14:sldIdLst>
        </p14:section>
        <p14:section name="Ngx Ui Loader" id="{00474BE5-8887-4DA0-A371-5E37D22171CA}">
          <p14:sldIdLst>
            <p14:sldId id="287"/>
          </p14:sldIdLst>
        </p14:section>
        <p14:section name="Página levantada" id="{75B10EF2-20A4-4A67-97AE-746FB10DFD54}">
          <p14:sldIdLst>
            <p14:sldId id="288"/>
            <p14:sldId id="277"/>
            <p14:sldId id="289"/>
            <p14:sldId id="279"/>
            <p14:sldId id="28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F9D32-7F33-46E9-857D-F42D1A416CAE}" type="datetimeFigureOut">
              <a:rPr lang="es-ES" smtClean="0"/>
              <a:t>13/01/2024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BA440-F77D-40B9-8E24-05B67F3781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060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7651A-5EE3-D7FB-1878-241005210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1BFF88-CACE-A63A-9B65-F3CC78168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43F673-E31E-0EBD-B7AB-B61C6B61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AE1B-26CE-4911-A887-EECEA7AC5EE0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01E51-8C67-098E-FF9D-DF277002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6D9320-1489-5A60-5080-51810AD7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29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8A753-0EA2-83BE-57E8-85E8A32F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1FD8EC-0BA9-71A2-3481-D8E58E7D8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8149B4-ECC7-BCA1-66E1-EE6C5B8C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9F5F5-EFEF-4909-ACE6-A21E3EFE21B8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E0A6CC-D479-E2B9-A692-F98435F0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32C7D2-1259-D202-4BED-901AA383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56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A6932E-99E3-E53D-0000-207394539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D9C0050-398C-6A2A-B3F2-6BE1B9FB2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697105-EC20-2741-0BF8-C650A646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20C39-CD6F-4543-8911-B4174728AC9C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3D9DFB-4EE5-FD65-DA10-917B998D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21C7A6-FA09-DD9D-6B6A-AC3346A4C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74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52DB0-5637-5764-EA61-93BCEA21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40F9E9-C58A-698E-0511-55FCD1C13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4994F4-2F35-3724-5B5A-1F2DD903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9ECB6-4482-437C-B63F-136F28626C6B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2A0AF9-AF01-E694-D7A9-EABC71C0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536BA5-FF8E-62E1-906B-192A3FDD4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950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E472-678D-966F-4755-2C58E308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9A4236-32A5-6A21-B8AC-E46493668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26BCA9-F746-EB70-C657-8B17625A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D44E-3AC6-4A63-B448-6D3BBC21E913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F94F5-BE75-1830-42CA-1B7893F4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819D80-13F0-E232-98EF-158ED973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82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0F5C0-A630-339F-F986-17D607BD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392D95-1908-EC9F-8956-4571BF63F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C7D943-ECF7-3021-883B-9138C0972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8F0E3E-6728-7AC4-688D-6BD7372E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6DC9-8C7F-4A90-A799-322D55607075}" type="datetime1">
              <a:rPr lang="es-ES" smtClean="0"/>
              <a:t>13/01/2024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8930A1-4A00-EC3D-23FD-2A945A03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EE33E9-95BD-8BA8-03E2-0C0BBEF8A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4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60439-46A9-DCA6-860E-53256FC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1D375C-4D59-32B3-8219-407259811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69EBBD-B104-F90C-9B7B-2C0A78AE2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E32FB9D-8F24-FE3B-67C5-D5B4EE083C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D69B23-30A0-1459-5989-FF26F7733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179A17-60F3-CCDB-6060-2923C946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3C0F5-8696-4747-A385-BA5F1258907A}" type="datetime1">
              <a:rPr lang="es-ES" smtClean="0"/>
              <a:t>13/01/2024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E717DC-DC57-92BA-4BC4-8A6D70A7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90BFDA9-11E0-4694-7E05-AF61CC6C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926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8AF18-0AE0-5B70-0C80-1721CC9D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3B6659-1977-C7FC-EAE3-E44076C17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691D-35CE-40A3-A7E3-FD4E0B711718}" type="datetime1">
              <a:rPr lang="es-ES" smtClean="0"/>
              <a:t>13/01/2024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DA6CDA-D702-364F-EB6B-4F85735B3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E57AEB7-233C-60C1-1761-83497F09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900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53C6938-1688-D788-85B5-D6331823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54C3-68B4-45AC-BDD4-B527E6B11FA9}" type="datetime1">
              <a:rPr lang="es-ES" smtClean="0"/>
              <a:t>13/01/2024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46980D-0D24-F920-6E1A-39543DF2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EF457B-6110-3C36-48D1-770096B5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44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7C131-0829-E6FA-E5D3-A641DB56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621CD1-0E08-F103-357F-492BA024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49D1D23-E486-862E-5FC0-6B9B1D805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B7F79-070E-4645-A1DF-63F4839C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C210-0B07-42D5-B599-92CCF7579DB0}" type="datetime1">
              <a:rPr lang="es-ES" smtClean="0"/>
              <a:t>13/01/2024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94B53A-E56A-7DC4-CAF7-8DD254E6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C03425-3F7F-CAD8-6C3D-79E8A24B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56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8F971-9DAA-AAE6-A3D8-B1D7E84B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87DEA6-4CD6-4E5A-B544-E54A7B3E2E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51D5DA-8F25-CF00-3924-28C67AA15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8EECD4-C8CC-D090-9E70-1471D2B7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E490B-C17C-4079-A0E9-32739E2B143A}" type="datetime1">
              <a:rPr lang="es-ES" smtClean="0"/>
              <a:t>13/01/2024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D9FF22-CF7C-56A4-A283-5678CB976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5C4766-6EC3-A91D-96F9-E76D65E1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89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9A44FC-6CE7-DE62-4E7F-BDFC68279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5809F9-9985-6742-B736-42CBCF0F7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55D526-D27A-8A61-FCA4-6DE855773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85123-4E35-4296-8C1C-32AA5D8154C8}" type="datetime1">
              <a:rPr lang="es-ES" smtClean="0"/>
              <a:t>13/01/2024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9707E6-1572-D467-49B1-2F00A11AE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98DCE7-095D-F11E-A755-29F09F99C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622C5-54C7-47CE-943A-C0889015F8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80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5BFF2-F87B-E35A-6EA9-9C914C2BB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849479"/>
            <a:ext cx="10363200" cy="2579521"/>
          </a:xfrm>
        </p:spPr>
        <p:txBody>
          <a:bodyPr>
            <a:normAutofit fontScale="90000"/>
          </a:bodyPr>
          <a:lstStyle/>
          <a:p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Trabajo de Control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Extraclase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b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Aplicaciones Web con Angular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1D573C-8641-4391-BF28-380FA4000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454901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Talía de los Milagros Vera Soto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9228F8-E6DC-A6FE-6095-C740ECCF4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84" y="3769158"/>
            <a:ext cx="1349829" cy="134558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ADAAEB-E0F4-D1B2-6A4C-0074E91D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748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FormularioHeroeComponent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A63DAB-BF85-E0A5-479C-CA79B672B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6" y="1472475"/>
            <a:ext cx="6919446" cy="3711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4755EF4-8B1E-9D05-2132-777DC0A5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14" y="3429001"/>
            <a:ext cx="7769485" cy="322390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CB01DE5-C134-CC57-F550-9122C9BA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0342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EditarHeroeComponent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F773999-21E2-9DBD-250C-5DFA7446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39" y="1346800"/>
            <a:ext cx="7182666" cy="39133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20BCA26-0D15-F97B-001F-2BC36C478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171" y="3408781"/>
            <a:ext cx="7390490" cy="3191348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A9BFAD-9E6C-EE6B-F77F-7FA39158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612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HeroesService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08B1856-D49D-1A0D-B37B-F424C305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68" y="1488581"/>
            <a:ext cx="8177463" cy="517691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B810F5-44BB-40A2-039D-A973CBE7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21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FiltrarNombrePipe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2BA7E3-87B8-E36B-9999-15C88A3BC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47" y="1498182"/>
            <a:ext cx="7288706" cy="5167312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59C2E1F-C2E3-23AA-221B-813CE1386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86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85" y="336844"/>
            <a:ext cx="10515600" cy="1325563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Paginación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8B1AFF-A715-F6D3-1932-CC93C51F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61" y="4717265"/>
            <a:ext cx="6375505" cy="166723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3B4774-1499-6E35-3E0C-47A107C78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85" y="1662407"/>
            <a:ext cx="7342051" cy="20804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700928-3AF4-5D24-F09B-581D0245D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0" t="37375" b="47780"/>
          <a:stretch/>
        </p:blipFill>
        <p:spPr>
          <a:xfrm>
            <a:off x="1234440" y="3944719"/>
            <a:ext cx="10731826" cy="75358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2876B7-56C0-2103-56F2-37B859FC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30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323" y="2627736"/>
            <a:ext cx="4817882" cy="1325563"/>
          </a:xfrm>
        </p:spPr>
        <p:txBody>
          <a:bodyPr/>
          <a:lstStyle/>
          <a:p>
            <a:r>
              <a:rPr lang="es-ES" sz="4000" dirty="0" err="1">
                <a:latin typeface="Arial" panose="020B0604020202020204" pitchFamily="34" charset="0"/>
                <a:cs typeface="Arial" panose="020B0604020202020204" pitchFamily="34" charset="0"/>
              </a:rPr>
              <a:t>DialogComponent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1A577F-3D05-AD64-16A0-FE4B9AF6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2" y="1847654"/>
            <a:ext cx="7398161" cy="481490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A748459-BCA0-B4B0-87BA-C331C01CB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74" y="3567482"/>
            <a:ext cx="7876744" cy="3095076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138E371-7AB4-D556-A491-E2CD2097E938}"/>
              </a:ext>
            </a:extLst>
          </p:cNvPr>
          <p:cNvSpPr txBox="1">
            <a:spLocks/>
          </p:cNvSpPr>
          <p:nvPr/>
        </p:nvSpPr>
        <p:spPr>
          <a:xfrm>
            <a:off x="1240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Cuadro de confirmación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EF0200A-A2D6-AA3C-5A63-831C7FCF23F3}"/>
              </a:ext>
            </a:extLst>
          </p:cNvPr>
          <p:cNvSpPr txBox="1">
            <a:spLocks/>
          </p:cNvSpPr>
          <p:nvPr/>
        </p:nvSpPr>
        <p:spPr>
          <a:xfrm>
            <a:off x="124082" y="977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err="1">
                <a:latin typeface="Arial" panose="020B0604020202020204" pitchFamily="34" charset="0"/>
                <a:cs typeface="Arial" panose="020B0604020202020204" pitchFamily="34" charset="0"/>
              </a:rPr>
              <a:t>SharedService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E3DC700-0045-A38D-C845-E0CD745C5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039" y="1176607"/>
            <a:ext cx="3586437" cy="1758567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748427-DBF4-C91C-7060-35A389AB6CED}"/>
              </a:ext>
            </a:extLst>
          </p:cNvPr>
          <p:cNvSpPr txBox="1">
            <a:spLocks/>
          </p:cNvSpPr>
          <p:nvPr/>
        </p:nvSpPr>
        <p:spPr>
          <a:xfrm>
            <a:off x="7789316" y="288082"/>
            <a:ext cx="48178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err="1">
                <a:latin typeface="Arial" panose="020B0604020202020204" pitchFamily="34" charset="0"/>
                <a:cs typeface="Arial" panose="020B0604020202020204" pitchFamily="34" charset="0"/>
              </a:rPr>
              <a:t>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243D9E7-E9B8-F03B-F5DC-89B621C2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5295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03" y="329809"/>
            <a:ext cx="10515600" cy="1325563"/>
          </a:xfrm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Spinner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CE3D47-69D2-DC7F-FB06-BE8C769CD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03" y="1301429"/>
            <a:ext cx="62905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--</a:t>
            </a:r>
            <a:r>
              <a:rPr kumimoji="0" lang="es-ES" altLang="es-E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altLang="es-E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ngx-ui-loader</a:t>
            </a:r>
            <a: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E26550-168A-3FA1-252D-9E691039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0" y="2800995"/>
            <a:ext cx="7149138" cy="31973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CBCCDEF-286C-2EDF-9F1D-782F8D24E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118" y="6166743"/>
            <a:ext cx="8384380" cy="55473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E11D3B3-2C97-5CC6-A807-126ACA2A8481}"/>
              </a:ext>
            </a:extLst>
          </p:cNvPr>
          <p:cNvSpPr txBox="1">
            <a:spLocks/>
          </p:cNvSpPr>
          <p:nvPr/>
        </p:nvSpPr>
        <p:spPr>
          <a:xfrm>
            <a:off x="257780" y="2141661"/>
            <a:ext cx="46511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err="1">
                <a:latin typeface="Arial" panose="020B0604020202020204" pitchFamily="34" charset="0"/>
                <a:cs typeface="Arial" panose="020B0604020202020204" pitchFamily="34" charset="0"/>
              </a:rPr>
              <a:t>appComponent.ts</a:t>
            </a: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4477C9F-4B1D-CAF2-E6C8-F195C91462EC}"/>
              </a:ext>
            </a:extLst>
          </p:cNvPr>
          <p:cNvSpPr txBox="1">
            <a:spLocks/>
          </p:cNvSpPr>
          <p:nvPr/>
        </p:nvSpPr>
        <p:spPr>
          <a:xfrm>
            <a:off x="7461133" y="5183689"/>
            <a:ext cx="44730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Arial" panose="020B0604020202020204" pitchFamily="34" charset="0"/>
                <a:cs typeface="Arial" panose="020B0604020202020204" pitchFamily="34" charset="0"/>
              </a:rPr>
              <a:t>appComponent.html</a:t>
            </a:r>
            <a:endParaRPr lang="es-E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C1EC760E-1564-F87D-7DCA-A8DA9A9F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20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42AB8-C34F-A255-C2F7-54F886D2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Inicio de la página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69928D-4453-9E8E-976E-A1FC0EE6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2" y="1682414"/>
            <a:ext cx="5851123" cy="31084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5348C3-CC46-D278-DADA-25AE8383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53" y="2994358"/>
            <a:ext cx="6444206" cy="3423485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A17964-279A-F208-EBCE-76D205B8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66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B59251-ADDB-34C5-7C35-1F6920E8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327356"/>
            <a:ext cx="5743074" cy="30510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5E1F4B-F104-6428-BD2A-2065B196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9" y="3543810"/>
            <a:ext cx="5743074" cy="30510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C6FBE3F-9F79-8F35-8220-6D855B95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74" y="1852860"/>
            <a:ext cx="7283116" cy="386915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A29B031-FE6A-5672-BE57-A083FC51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075" y="527297"/>
            <a:ext cx="6701589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Listado de héroes paginado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0C4C86F6-FE93-15D8-729C-5506EAD06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69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6DD26C-5168-4171-13AB-7354347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63" y="1417805"/>
            <a:ext cx="9553073" cy="507507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DED1DDE-C9B6-155C-7E56-4CFB717B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Detalles de un héroe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BBA411-2BCC-36FC-A8B2-A20E0E3A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663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74" y="734095"/>
            <a:ext cx="10515600" cy="1325563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Orientación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AF856D-DE0F-D3D6-18F4-3E556BB8EE4A}"/>
              </a:ext>
            </a:extLst>
          </p:cNvPr>
          <p:cNvSpPr txBox="1"/>
          <p:nvPr/>
        </p:nvSpPr>
        <p:spPr>
          <a:xfrm>
            <a:off x="1018674" y="2632293"/>
            <a:ext cx="10154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Desarrollar, utilizando Angular y </a:t>
            </a:r>
            <a:r>
              <a:rPr lang="es-ES" sz="3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Typescript</a:t>
            </a:r>
            <a:r>
              <a:rPr lang="es-ES" sz="3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una aplicación SPA que permita hacer un mantenimiento de súper héroes.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210BAB-02D6-505E-B8BF-4A8BC419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897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7C7E21-FC20-8461-826F-D21BB764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4" y="1333000"/>
            <a:ext cx="7184030" cy="381651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6EBA95E-9D18-8562-1686-D7BC94EF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Editar o modificar datos del héroe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FC13DCF-7735-F3AF-2081-CD00B121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48" y="2642521"/>
            <a:ext cx="6994358" cy="3715753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042C1D-0C57-A9D0-99B6-5849BA5D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23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F3DE5E-510D-87A9-07CA-8DA68A506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8" y="1690688"/>
            <a:ext cx="6178099" cy="328211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B4ACD28-E248-505D-84D8-E75A8823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Eliminar héroe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26DA14-DF84-23CE-31E8-FAADA13F7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038" y="327673"/>
            <a:ext cx="5829184" cy="30967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A86CD4-A0A4-69EA-E0BF-89A1183B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038" y="3588543"/>
            <a:ext cx="5829183" cy="3096753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533B3F-FD85-BDD4-38CD-2A465B55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27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B54448-ECE5-C8E0-1BDF-D70A6FBBD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2" y="1410827"/>
            <a:ext cx="6043156" cy="32104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518AEF-1F64-64C8-1FA3-1C8AD657D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71" y="2811504"/>
            <a:ext cx="6813176" cy="36195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3A7F1AF-F5AB-5EA7-5545-FF50ADE1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" panose="020B0604020202020204" pitchFamily="34" charset="0"/>
                <a:cs typeface="Arial" panose="020B0604020202020204" pitchFamily="34" charset="0"/>
              </a:rPr>
              <a:t>Adicionar héroe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360AA72-2CA5-1257-56A8-2022F89D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53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CHeroe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FE5A8-7EB8-01BB-0D82-14AD304E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11" y="1577549"/>
            <a:ext cx="7590178" cy="491532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72DFD07-5AAC-4BFF-A952-2D666F63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83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Configuración de las rutas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28F1C2-ACE9-0808-B8EF-4FB60144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41" y="1690688"/>
            <a:ext cx="9464918" cy="459403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693A16E-DA06-B567-7219-AD60F73B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8669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Instalar servidor y Angular Material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E3542D-0517-621F-9710-40F7DFC90337}"/>
              </a:ext>
            </a:extLst>
          </p:cNvPr>
          <p:cNvSpPr txBox="1"/>
          <p:nvPr/>
        </p:nvSpPr>
        <p:spPr>
          <a:xfrm>
            <a:off x="838200" y="1690688"/>
            <a:ext cx="80442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@angular/material</a:t>
            </a:r>
          </a:p>
          <a:p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-g 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-server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9CF9716-C5D4-1A98-9006-611708386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318" y="3426869"/>
            <a:ext cx="8293364" cy="323744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430125-E8AC-D403-7F9C-94EB4BF0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51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0" y="982777"/>
            <a:ext cx="11065042" cy="1325563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Componentes utilizados para el diseño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AF856D-DE0F-D3D6-18F4-3E556BB8EE4A}"/>
              </a:ext>
            </a:extLst>
          </p:cNvPr>
          <p:cNvSpPr txBox="1"/>
          <p:nvPr/>
        </p:nvSpPr>
        <p:spPr>
          <a:xfrm>
            <a:off x="757990" y="2308340"/>
            <a:ext cx="80442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DetallesHeroComponent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EditarHeroeComponent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FormualarioHeroeComponent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HeroeComponent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ListadoHeroeComponent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DialogComponent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AboutComponent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HomeComponent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69F58F5-1888-ACB6-56E1-DDD05DB7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40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9F89088-8F97-8566-2708-AC9E4E98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03" y="3235040"/>
            <a:ext cx="5890198" cy="34325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7498C3-654C-D11A-D709-4C8D5439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51" y="1427562"/>
            <a:ext cx="6708346" cy="2499316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1F3677-9143-0C61-4A51-0AC72130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357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ListadoHeroeComponent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A3A2A6-2BB1-05DE-7EF8-98D466F4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9" y="2352053"/>
            <a:ext cx="5263528" cy="43054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0E4FD8-69DF-CC0F-9FA3-95881C83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26" y="1302663"/>
            <a:ext cx="7090839" cy="2921105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F5459F7-7F38-1783-E64B-18A7FB1F2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83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F6B15-3B75-36B1-FDF0-176ED63D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DetallesHeroeComponent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C593AC-6123-28DB-7490-EFD8F356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92" y="1443789"/>
            <a:ext cx="5582747" cy="51984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87E616-5B44-A7E1-CFB3-0734AEF42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43" y="2630905"/>
            <a:ext cx="6020165" cy="4011364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BF6F26-B617-BCFB-ED68-30AE08A5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622C5-54C7-47CE-943A-C0889015F8F4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09407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141</Words>
  <Application>Microsoft Office PowerPoint</Application>
  <PresentationFormat>Panorámica</PresentationFormat>
  <Paragraphs>63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Trabajo de Control Extraclase de  Aplicaciones Web con Angular</vt:lpstr>
      <vt:lpstr>Orientación</vt:lpstr>
      <vt:lpstr>CHeroe</vt:lpstr>
      <vt:lpstr>Configuración de las rutas</vt:lpstr>
      <vt:lpstr>Instalar servidor y Angular Material</vt:lpstr>
      <vt:lpstr>Componentes utilizados para el diseño</vt:lpstr>
      <vt:lpstr>HeroeComponent</vt:lpstr>
      <vt:lpstr>ListadoHeroeComponent</vt:lpstr>
      <vt:lpstr>DetallesHeroeComponent</vt:lpstr>
      <vt:lpstr>FormularioHeroeComponent</vt:lpstr>
      <vt:lpstr>EditarHeroeComponent</vt:lpstr>
      <vt:lpstr>HeroesService</vt:lpstr>
      <vt:lpstr>FiltrarNombrePipe</vt:lpstr>
      <vt:lpstr>Paginación</vt:lpstr>
      <vt:lpstr>DialogComponent</vt:lpstr>
      <vt:lpstr>Spinner</vt:lpstr>
      <vt:lpstr>Inicio de la página</vt:lpstr>
      <vt:lpstr>Listado de héroes paginado</vt:lpstr>
      <vt:lpstr>Detalles de un héroe</vt:lpstr>
      <vt:lpstr>Editar o modificar datos del héroe</vt:lpstr>
      <vt:lpstr>Eliminar héroe</vt:lpstr>
      <vt:lpstr>Adicionar héroe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Talia Vera</dc:creator>
  <cp:lastModifiedBy>Talia Vera</cp:lastModifiedBy>
  <cp:revision>31</cp:revision>
  <dcterms:created xsi:type="dcterms:W3CDTF">2024-01-11T12:37:05Z</dcterms:created>
  <dcterms:modified xsi:type="dcterms:W3CDTF">2024-01-13T06:29:30Z</dcterms:modified>
</cp:coreProperties>
</file>